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vi-V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vi-V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vi-V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CAADC-8A95-4B37-A892-78013D77DA68}" type="datetimeFigureOut">
              <a:rPr lang="vi-VN" smtClean="0"/>
              <a:pPr/>
              <a:t>14/08/2010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6EAD6-0541-448C-BAB8-31BAA2C23616}" type="slidenum">
              <a:rPr lang="vi-VN" smtClean="0"/>
              <a:pPr/>
              <a:t>‹#›</a:t>
            </a:fld>
            <a:endParaRPr lang="vi-V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vi-V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vi-V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CAADC-8A95-4B37-A892-78013D77DA68}" type="datetimeFigureOut">
              <a:rPr lang="vi-VN" smtClean="0"/>
              <a:pPr/>
              <a:t>14/08/2010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6EAD6-0541-448C-BAB8-31BAA2C23616}" type="slidenum">
              <a:rPr lang="vi-VN" smtClean="0"/>
              <a:pPr/>
              <a:t>‹#›</a:t>
            </a:fld>
            <a:endParaRPr lang="vi-V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vi-V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vi-V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CAADC-8A95-4B37-A892-78013D77DA68}" type="datetimeFigureOut">
              <a:rPr lang="vi-VN" smtClean="0"/>
              <a:pPr/>
              <a:t>14/08/2010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6EAD6-0541-448C-BAB8-31BAA2C23616}" type="slidenum">
              <a:rPr lang="vi-VN" smtClean="0"/>
              <a:pPr/>
              <a:t>‹#›</a:t>
            </a:fld>
            <a:endParaRPr lang="vi-V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vi-V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vi-V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CAADC-8A95-4B37-A892-78013D77DA68}" type="datetimeFigureOut">
              <a:rPr lang="vi-VN" smtClean="0"/>
              <a:pPr/>
              <a:t>14/08/2010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6EAD6-0541-448C-BAB8-31BAA2C23616}" type="slidenum">
              <a:rPr lang="vi-VN" smtClean="0"/>
              <a:pPr/>
              <a:t>‹#›</a:t>
            </a:fld>
            <a:endParaRPr lang="vi-V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vi-V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CAADC-8A95-4B37-A892-78013D77DA68}" type="datetimeFigureOut">
              <a:rPr lang="vi-VN" smtClean="0"/>
              <a:pPr/>
              <a:t>14/08/2010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6EAD6-0541-448C-BAB8-31BAA2C23616}" type="slidenum">
              <a:rPr lang="vi-VN" smtClean="0"/>
              <a:pPr/>
              <a:t>‹#›</a:t>
            </a:fld>
            <a:endParaRPr lang="vi-V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vi-V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vi-V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vi-V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CAADC-8A95-4B37-A892-78013D77DA68}" type="datetimeFigureOut">
              <a:rPr lang="vi-VN" smtClean="0"/>
              <a:pPr/>
              <a:t>14/08/2010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6EAD6-0541-448C-BAB8-31BAA2C23616}" type="slidenum">
              <a:rPr lang="vi-VN" smtClean="0"/>
              <a:pPr/>
              <a:t>‹#›</a:t>
            </a:fld>
            <a:endParaRPr lang="vi-V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vi-V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vi-V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vi-V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CAADC-8A95-4B37-A892-78013D77DA68}" type="datetimeFigureOut">
              <a:rPr lang="vi-VN" smtClean="0"/>
              <a:pPr/>
              <a:t>14/08/2010</a:t>
            </a:fld>
            <a:endParaRPr lang="vi-V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6EAD6-0541-448C-BAB8-31BAA2C23616}" type="slidenum">
              <a:rPr lang="vi-VN" smtClean="0"/>
              <a:pPr/>
              <a:t>‹#›</a:t>
            </a:fld>
            <a:endParaRPr lang="vi-V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vi-V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CAADC-8A95-4B37-A892-78013D77DA68}" type="datetimeFigureOut">
              <a:rPr lang="vi-VN" smtClean="0"/>
              <a:pPr/>
              <a:t>14/08/2010</a:t>
            </a:fld>
            <a:endParaRPr lang="vi-V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6EAD6-0541-448C-BAB8-31BAA2C23616}" type="slidenum">
              <a:rPr lang="vi-VN" smtClean="0"/>
              <a:pPr/>
              <a:t>‹#›</a:t>
            </a:fld>
            <a:endParaRPr lang="vi-V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CAADC-8A95-4B37-A892-78013D77DA68}" type="datetimeFigureOut">
              <a:rPr lang="vi-VN" smtClean="0"/>
              <a:pPr/>
              <a:t>14/08/2010</a:t>
            </a:fld>
            <a:endParaRPr lang="vi-V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6EAD6-0541-448C-BAB8-31BAA2C23616}" type="slidenum">
              <a:rPr lang="vi-VN" smtClean="0"/>
              <a:pPr/>
              <a:t>‹#›</a:t>
            </a:fld>
            <a:endParaRPr lang="vi-V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vi-V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vi-V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CAADC-8A95-4B37-A892-78013D77DA68}" type="datetimeFigureOut">
              <a:rPr lang="vi-VN" smtClean="0"/>
              <a:pPr/>
              <a:t>14/08/2010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6EAD6-0541-448C-BAB8-31BAA2C23616}" type="slidenum">
              <a:rPr lang="vi-VN" smtClean="0"/>
              <a:pPr/>
              <a:t>‹#›</a:t>
            </a:fld>
            <a:endParaRPr lang="vi-V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vi-V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vi-V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CAADC-8A95-4B37-A892-78013D77DA68}" type="datetimeFigureOut">
              <a:rPr lang="vi-VN" smtClean="0"/>
              <a:pPr/>
              <a:t>14/08/2010</a:t>
            </a:fld>
            <a:endParaRPr lang="vi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6EAD6-0541-448C-BAB8-31BAA2C23616}" type="slidenum">
              <a:rPr lang="vi-VN" smtClean="0"/>
              <a:pPr/>
              <a:t>‹#›</a:t>
            </a:fld>
            <a:endParaRPr lang="vi-V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vi-V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vi-V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5CAADC-8A95-4B37-A892-78013D77DA68}" type="datetimeFigureOut">
              <a:rPr lang="vi-VN" smtClean="0"/>
              <a:pPr/>
              <a:t>14/08/2010</a:t>
            </a:fld>
            <a:endParaRPr lang="vi-V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vi-V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6EAD6-0541-448C-BAB8-31BAA2C23616}" type="slidenum">
              <a:rPr lang="vi-VN" smtClean="0"/>
              <a:pPr/>
              <a:t>‹#›</a:t>
            </a:fld>
            <a:endParaRPr lang="vi-V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vi-V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pedagogy, life long learning and ICT</a:t>
            </a:r>
            <a:endParaRPr lang="vi-V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Isa Mae A. Medina</a:t>
            </a:r>
          </a:p>
          <a:p>
            <a:r>
              <a:rPr lang="en-US" dirty="0" smtClean="0"/>
              <a:t>BEED-SpEd 2x2</a:t>
            </a:r>
            <a:endParaRPr lang="vi-VN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vi-V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Now a days teacher and technology is combining. Teacher helps to explain to the students  and the technology help to have a many references.</a:t>
            </a:r>
          </a:p>
          <a:p>
            <a:r>
              <a:rPr lang="en-US" sz="3600" dirty="0" smtClean="0"/>
              <a:t>Teacher and technology is very helpful to our learning</a:t>
            </a:r>
            <a:r>
              <a:rPr lang="en-US" dirty="0" smtClean="0"/>
              <a:t>.</a:t>
            </a:r>
            <a:endParaRPr lang="vi-VN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pedagogic basic for learning technology</a:t>
            </a:r>
            <a:endParaRPr lang="vi-V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In this part, I reflect it in my self that understanding is very important to our learning. And if you don’t understand your self why you are learning it is useless. </a:t>
            </a:r>
            <a:r>
              <a:rPr lang="en-US" sz="3600" dirty="0"/>
              <a:t>y</a:t>
            </a:r>
            <a:r>
              <a:rPr lang="en-US" sz="3600" dirty="0" smtClean="0"/>
              <a:t>ou cannot focus you don’t want to cooperate to other specially with your self</a:t>
            </a:r>
            <a:endParaRPr lang="vi-VN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Learning understanding also depends on what strategy that teacher use. Learning also may depend in our teacher. but also depend on the learning if she or he want to learn.</a:t>
            </a:r>
          </a:p>
          <a:p>
            <a:r>
              <a:rPr lang="en-US" sz="3600" dirty="0" smtClean="0"/>
              <a:t>Learning have a stages that appropriate to the learners. </a:t>
            </a:r>
            <a:endParaRPr lang="vi-VN" sz="3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framework for learning technology</a:t>
            </a:r>
            <a:endParaRPr lang="vi-V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Conceptualization</a:t>
            </a:r>
          </a:p>
          <a:p>
            <a:r>
              <a:rPr lang="en-US" sz="3600" dirty="0" smtClean="0"/>
              <a:t>Construction</a:t>
            </a:r>
          </a:p>
          <a:p>
            <a:r>
              <a:rPr lang="en-US" sz="3600" dirty="0" smtClean="0"/>
              <a:t>Dialogue</a:t>
            </a:r>
          </a:p>
          <a:p>
            <a:pPr>
              <a:buNone/>
            </a:pPr>
            <a:r>
              <a:rPr lang="en-US" sz="3600" dirty="0" smtClean="0"/>
              <a:t>This thee part are those cycle that can help our learning. for me it can be called as educational instructional.</a:t>
            </a:r>
          </a:p>
          <a:p>
            <a:endParaRPr lang="en-US" sz="3600" dirty="0" smtClean="0"/>
          </a:p>
          <a:p>
            <a:endParaRPr lang="vi-VN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Conceptualization (Primary courseware)</a:t>
            </a:r>
          </a:p>
          <a:p>
            <a:r>
              <a:rPr lang="en-US" sz="3600" dirty="0" smtClean="0"/>
              <a:t>Construction (</a:t>
            </a:r>
            <a:r>
              <a:rPr lang="en-US" sz="3600" dirty="0"/>
              <a:t>S</a:t>
            </a:r>
            <a:r>
              <a:rPr lang="en-US" sz="3600" dirty="0" smtClean="0"/>
              <a:t>econdary courseware)</a:t>
            </a:r>
          </a:p>
          <a:p>
            <a:r>
              <a:rPr lang="en-US" sz="3600" dirty="0" smtClean="0"/>
              <a:t>Dialogue (tertiary courseware)</a:t>
            </a:r>
          </a:p>
          <a:p>
            <a:pPr>
              <a:buNone/>
            </a:pPr>
            <a:r>
              <a:rPr lang="en-US" sz="3600" dirty="0" smtClean="0"/>
              <a:t>This is like a courses that we take. you may finish first the first stage before you proceed to another stages to finish it.</a:t>
            </a:r>
          </a:p>
          <a:p>
            <a:endParaRPr lang="vi-VN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vi-VN" sz="3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220</Words>
  <Application>Microsoft Office PowerPoint</Application>
  <PresentationFormat>On-screen Show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The pedagogy, life long learning and ICT</vt:lpstr>
      <vt:lpstr>Introduction</vt:lpstr>
      <vt:lpstr>The pedagogic basic for learning technology</vt:lpstr>
      <vt:lpstr>Slide 4</vt:lpstr>
      <vt:lpstr>A framework for learning technology</vt:lpstr>
      <vt:lpstr>Slide 6</vt:lpstr>
      <vt:lpstr>Slide 7</vt:lpstr>
    </vt:vector>
  </TitlesOfParts>
  <Company>Tran Duy Linh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18th Avenue</dc:creator>
  <cp:lastModifiedBy>18th Avenue</cp:lastModifiedBy>
  <cp:revision>30</cp:revision>
  <dcterms:created xsi:type="dcterms:W3CDTF">2010-08-14T00:37:08Z</dcterms:created>
  <dcterms:modified xsi:type="dcterms:W3CDTF">2010-08-14T01:54:55Z</dcterms:modified>
</cp:coreProperties>
</file>